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2327" autoAdjust="0"/>
  </p:normalViewPr>
  <p:slideViewPr>
    <p:cSldViewPr snapToGrid="0" showGuides="1">
      <p:cViewPr varScale="1">
        <p:scale>
          <a:sx n="117" d="100"/>
          <a:sy n="117" d="100"/>
        </p:scale>
        <p:origin x="2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28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451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4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86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2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2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153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61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25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51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B8A64E5-D6C6-43AF-9BD8-0EF3E5082B09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E0CEB7F-164D-4110-838B-7649C8D2B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5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sv.wiktionary.org/wiki/kr%C3%A5ka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9DF6F600-7955-4699-8A17-4A0843569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75303"/>
              </p:ext>
            </p:extLst>
          </p:nvPr>
        </p:nvGraphicFramePr>
        <p:xfrm>
          <a:off x="434501" y="340369"/>
          <a:ext cx="11322998" cy="60407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9278">
                  <a:extLst>
                    <a:ext uri="{9D8B030D-6E8A-4147-A177-3AD203B41FA5}">
                      <a16:colId xmlns:a16="http://schemas.microsoft.com/office/drawing/2014/main" val="2927623905"/>
                    </a:ext>
                  </a:extLst>
                </a:gridCol>
                <a:gridCol w="1892744">
                  <a:extLst>
                    <a:ext uri="{9D8B030D-6E8A-4147-A177-3AD203B41FA5}">
                      <a16:colId xmlns:a16="http://schemas.microsoft.com/office/drawing/2014/main" val="3480962283"/>
                    </a:ext>
                  </a:extLst>
                </a:gridCol>
                <a:gridCol w="1892744">
                  <a:extLst>
                    <a:ext uri="{9D8B030D-6E8A-4147-A177-3AD203B41FA5}">
                      <a16:colId xmlns:a16="http://schemas.microsoft.com/office/drawing/2014/main" val="3101750959"/>
                    </a:ext>
                  </a:extLst>
                </a:gridCol>
                <a:gridCol w="1892744">
                  <a:extLst>
                    <a:ext uri="{9D8B030D-6E8A-4147-A177-3AD203B41FA5}">
                      <a16:colId xmlns:a16="http://schemas.microsoft.com/office/drawing/2014/main" val="2757188550"/>
                    </a:ext>
                  </a:extLst>
                </a:gridCol>
                <a:gridCol w="1892744">
                  <a:extLst>
                    <a:ext uri="{9D8B030D-6E8A-4147-A177-3AD203B41FA5}">
                      <a16:colId xmlns:a16="http://schemas.microsoft.com/office/drawing/2014/main" val="1722191142"/>
                    </a:ext>
                  </a:extLst>
                </a:gridCol>
                <a:gridCol w="1892744">
                  <a:extLst>
                    <a:ext uri="{9D8B030D-6E8A-4147-A177-3AD203B41FA5}">
                      <a16:colId xmlns:a16="http://schemas.microsoft.com/office/drawing/2014/main" val="2473400860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r>
                        <a:rPr lang="sv-SE" dirty="0"/>
                        <a:t>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77420"/>
                  </a:ext>
                </a:extLst>
              </a:tr>
              <a:tr h="1106648">
                <a:tc>
                  <a:txBody>
                    <a:bodyPr/>
                    <a:lstStyle/>
                    <a:p>
                      <a:r>
                        <a:rPr lang="sv-SE" dirty="0"/>
                        <a:t>Kaninerna </a:t>
                      </a:r>
                    </a:p>
                    <a:p>
                      <a:r>
                        <a:rPr lang="sv-SE" dirty="0"/>
                        <a:t>Födda 2019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Mattekul i skogen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Skolförberedande arbete</a:t>
                      </a:r>
                    </a:p>
                    <a:p>
                      <a:r>
                        <a:rPr lang="sv-SE" dirty="0" err="1"/>
                        <a:t>Väpplarna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Aktivitets  onsdag</a:t>
                      </a:r>
                    </a:p>
                    <a:p>
                      <a:r>
                        <a:rPr lang="sv-SE" sz="1000" dirty="0"/>
                        <a:t>Vi blandar mellan rörelse, sång/instrumentsamling,  digitalisering, sagans värd el dyl. Dagens aktivitet styrs utifrån barnens önskemål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Naturkul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Utevistels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314182"/>
                  </a:ext>
                </a:extLst>
              </a:tr>
              <a:tr h="1654658">
                <a:tc>
                  <a:txBody>
                    <a:bodyPr/>
                    <a:lstStyle/>
                    <a:p>
                      <a:r>
                        <a:rPr lang="sv-SE" dirty="0"/>
                        <a:t>Katterna </a:t>
                      </a:r>
                    </a:p>
                    <a:p>
                      <a:r>
                        <a:rPr lang="sv-SE" dirty="0"/>
                        <a:t>Födda 2020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Mattekul i skogen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Vi arbetar med </a:t>
                      </a:r>
                    </a:p>
                    <a:p>
                      <a:r>
                        <a:rPr lang="sv-SE" dirty="0"/>
                        <a:t>Bornholms – </a:t>
                      </a:r>
                    </a:p>
                    <a:p>
                      <a:r>
                        <a:rPr lang="sv-SE" dirty="0"/>
                        <a:t>modellen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Aktivitets  onsdag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Naturkul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Utevistelse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94359"/>
                  </a:ext>
                </a:extLst>
              </a:tr>
              <a:tr h="1567570">
                <a:tc>
                  <a:txBody>
                    <a:bodyPr/>
                    <a:lstStyle/>
                    <a:p>
                      <a:r>
                        <a:rPr lang="sv-SE" dirty="0"/>
                        <a:t>Kråkorna </a:t>
                      </a:r>
                    </a:p>
                    <a:p>
                      <a:r>
                        <a:rPr lang="sv-SE" dirty="0"/>
                        <a:t>Födda 2021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Mattekul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Naturkul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Aktivitets  onsdag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/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Språk utvecklande aktiviteter och utevistelse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Utevistelse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109688"/>
                  </a:ext>
                </a:extLst>
              </a:tr>
              <a:tr h="1278920">
                <a:tc>
                  <a:txBody>
                    <a:bodyPr/>
                    <a:lstStyle/>
                    <a:p>
                      <a:r>
                        <a:rPr lang="sv-SE" dirty="0"/>
                        <a:t>Kottarna </a:t>
                      </a:r>
                    </a:p>
                    <a:p>
                      <a:r>
                        <a:rPr lang="sv-SE"/>
                        <a:t>Födda 2022/2023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Projekt Babblarna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Utevistelse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Aktivitets  onsdag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Språk -  utvecklande aktivitet och utevistelse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Utevistelse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07056"/>
                  </a:ext>
                </a:extLst>
              </a:tr>
            </a:tbl>
          </a:graphicData>
        </a:graphic>
      </p:graphicFrame>
      <p:pic>
        <p:nvPicPr>
          <p:cNvPr id="7" name="Bildobjekt 5">
            <a:extLst>
              <a:ext uri="{FF2B5EF4-FFF2-40B4-BE49-F238E27FC236}">
                <a16:creationId xmlns:a16="http://schemas.microsoft.com/office/drawing/2014/main" id="{2A070423-A64D-484E-85CF-7BEF61707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369" y="1314031"/>
            <a:ext cx="607746" cy="529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6">
            <a:extLst>
              <a:ext uri="{FF2B5EF4-FFF2-40B4-BE49-F238E27FC236}">
                <a16:creationId xmlns:a16="http://schemas.microsoft.com/office/drawing/2014/main" id="{5B5DF1D6-05FF-4DBA-A380-A018D17A0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40" y="2591021"/>
            <a:ext cx="757335" cy="8379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 descr="En bild som visar utomhus, fågel, gräs, djur&#10;&#10;Automatiskt genererad beskrivning">
            <a:extLst>
              <a:ext uri="{FF2B5EF4-FFF2-40B4-BE49-F238E27FC236}">
                <a16:creationId xmlns:a16="http://schemas.microsoft.com/office/drawing/2014/main" id="{3829069D-84A1-426E-896E-AACBB59149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28492" y="4234143"/>
            <a:ext cx="690877" cy="6908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Bildobjekt 4">
            <a:extLst>
              <a:ext uri="{FF2B5EF4-FFF2-40B4-BE49-F238E27FC236}">
                <a16:creationId xmlns:a16="http://schemas.microsoft.com/office/drawing/2014/main" id="{551CE56E-BE34-A9F6-314C-BB139DBF3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65" y="5820244"/>
            <a:ext cx="341126" cy="4370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385013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Grun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TM03457444[[fn=Grund]]</Template>
  <TotalTime>20</TotalTime>
  <Words>96</Words>
  <Application>Microsoft Office PowerPoint</Application>
  <PresentationFormat>Bredbild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Corbel</vt:lpstr>
      <vt:lpstr>Grund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vilhelmssons</dc:creator>
  <cp:lastModifiedBy>Anneli Wilhelmsson</cp:lastModifiedBy>
  <cp:revision>9</cp:revision>
  <cp:lastPrinted>2023-03-16T09:42:22Z</cp:lastPrinted>
  <dcterms:created xsi:type="dcterms:W3CDTF">2020-05-06T13:42:45Z</dcterms:created>
  <dcterms:modified xsi:type="dcterms:W3CDTF">2024-02-12T07:20:40Z</dcterms:modified>
</cp:coreProperties>
</file>