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just format 3 - Dekorfär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llanmörkt format 4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14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8A64E5-D6C6-43AF-9BD8-0EF3E5082B09}" type="datetimeFigureOut">
              <a:rPr lang="sv-SE" smtClean="0"/>
              <a:t>2021-04-29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0CEB7F-164D-4110-838B-7649C8D2B632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5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64E5-D6C6-43AF-9BD8-0EF3E5082B09}" type="datetimeFigureOut">
              <a:rPr lang="sv-SE" smtClean="0"/>
              <a:t>2021-04-29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EB7F-164D-4110-838B-7649C8D2B6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28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64E5-D6C6-43AF-9BD8-0EF3E5082B09}" type="datetimeFigureOut">
              <a:rPr lang="sv-SE" smtClean="0"/>
              <a:t>2021-04-29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EB7F-164D-4110-838B-7649C8D2B6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451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64E5-D6C6-43AF-9BD8-0EF3E5082B09}" type="datetimeFigureOut">
              <a:rPr lang="sv-SE" smtClean="0"/>
              <a:t>2021-04-29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EB7F-164D-4110-838B-7649C8D2B6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641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64E5-D6C6-43AF-9BD8-0EF3E5082B09}" type="datetimeFigureOut">
              <a:rPr lang="sv-SE" smtClean="0"/>
              <a:t>2021-04-29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EB7F-164D-4110-838B-7649C8D2B632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86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64E5-D6C6-43AF-9BD8-0EF3E5082B09}" type="datetimeFigureOut">
              <a:rPr lang="sv-SE" smtClean="0"/>
              <a:t>2021-04-29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EB7F-164D-4110-838B-7649C8D2B6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2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64E5-D6C6-43AF-9BD8-0EF3E5082B09}" type="datetimeFigureOut">
              <a:rPr lang="sv-SE" smtClean="0"/>
              <a:t>2021-04-29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EB7F-164D-4110-838B-7649C8D2B6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628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64E5-D6C6-43AF-9BD8-0EF3E5082B09}" type="datetimeFigureOut">
              <a:rPr lang="sv-SE" smtClean="0"/>
              <a:t>2021-04-29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EB7F-164D-4110-838B-7649C8D2B6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153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64E5-D6C6-43AF-9BD8-0EF3E5082B09}" type="datetimeFigureOut">
              <a:rPr lang="sv-SE" smtClean="0"/>
              <a:t>2021-04-29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EB7F-164D-4110-838B-7649C8D2B6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161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64E5-D6C6-43AF-9BD8-0EF3E5082B09}" type="datetimeFigureOut">
              <a:rPr lang="sv-SE" smtClean="0"/>
              <a:t>2021-04-29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EB7F-164D-4110-838B-7649C8D2B6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2253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64E5-D6C6-43AF-9BD8-0EF3E5082B09}" type="datetimeFigureOut">
              <a:rPr lang="sv-SE" smtClean="0"/>
              <a:t>2021-04-29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EB7F-164D-4110-838B-7649C8D2B6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451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B8A64E5-D6C6-43AF-9BD8-0EF3E5082B09}" type="datetimeFigureOut">
              <a:rPr lang="sv-SE" smtClean="0"/>
              <a:t>2021-04-29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E0CEB7F-164D-4110-838B-7649C8D2B6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52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v.wiktionary.org/wiki/kr%C3%A5ka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5">
            <a:extLst>
              <a:ext uri="{FF2B5EF4-FFF2-40B4-BE49-F238E27FC236}">
                <a16:creationId xmlns:a16="http://schemas.microsoft.com/office/drawing/2014/main" id="{9DF6F600-7955-4699-8A17-4A08435698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669505"/>
              </p:ext>
            </p:extLst>
          </p:nvPr>
        </p:nvGraphicFramePr>
        <p:xfrm>
          <a:off x="357672" y="503854"/>
          <a:ext cx="11476656" cy="58502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12776">
                  <a:extLst>
                    <a:ext uri="{9D8B030D-6E8A-4147-A177-3AD203B41FA5}">
                      <a16:colId xmlns:a16="http://schemas.microsoft.com/office/drawing/2014/main" val="2927623905"/>
                    </a:ext>
                  </a:extLst>
                </a:gridCol>
                <a:gridCol w="1912776">
                  <a:extLst>
                    <a:ext uri="{9D8B030D-6E8A-4147-A177-3AD203B41FA5}">
                      <a16:colId xmlns:a16="http://schemas.microsoft.com/office/drawing/2014/main" val="3480962283"/>
                    </a:ext>
                  </a:extLst>
                </a:gridCol>
                <a:gridCol w="1912776">
                  <a:extLst>
                    <a:ext uri="{9D8B030D-6E8A-4147-A177-3AD203B41FA5}">
                      <a16:colId xmlns:a16="http://schemas.microsoft.com/office/drawing/2014/main" val="3101750959"/>
                    </a:ext>
                  </a:extLst>
                </a:gridCol>
                <a:gridCol w="1912776">
                  <a:extLst>
                    <a:ext uri="{9D8B030D-6E8A-4147-A177-3AD203B41FA5}">
                      <a16:colId xmlns:a16="http://schemas.microsoft.com/office/drawing/2014/main" val="2757188550"/>
                    </a:ext>
                  </a:extLst>
                </a:gridCol>
                <a:gridCol w="1912776">
                  <a:extLst>
                    <a:ext uri="{9D8B030D-6E8A-4147-A177-3AD203B41FA5}">
                      <a16:colId xmlns:a16="http://schemas.microsoft.com/office/drawing/2014/main" val="1722191142"/>
                    </a:ext>
                  </a:extLst>
                </a:gridCol>
                <a:gridCol w="1912776">
                  <a:extLst>
                    <a:ext uri="{9D8B030D-6E8A-4147-A177-3AD203B41FA5}">
                      <a16:colId xmlns:a16="http://schemas.microsoft.com/office/drawing/2014/main" val="2473400860"/>
                    </a:ext>
                  </a:extLst>
                </a:gridCol>
              </a:tblGrid>
              <a:tr h="557108">
                <a:tc>
                  <a:txBody>
                    <a:bodyPr/>
                    <a:lstStyle/>
                    <a:p>
                      <a:r>
                        <a:rPr lang="sv-SE" dirty="0"/>
                        <a:t>Grupper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Måndag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Tisdag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Torsdag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277420"/>
                  </a:ext>
                </a:extLst>
              </a:tr>
              <a:tr h="1323296">
                <a:tc>
                  <a:txBody>
                    <a:bodyPr/>
                    <a:lstStyle/>
                    <a:p>
                      <a:r>
                        <a:rPr lang="sv-SE" dirty="0"/>
                        <a:t>Kaninerna </a:t>
                      </a:r>
                    </a:p>
                    <a:p>
                      <a:r>
                        <a:rPr lang="sv-SE" dirty="0"/>
                        <a:t>Födda 2016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Mattekul i skogen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Skolförberedande arbete</a:t>
                      </a:r>
                    </a:p>
                    <a:p>
                      <a:r>
                        <a:rPr lang="sv-SE" dirty="0" err="1"/>
                        <a:t>Väpplarna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Rörelseonsdag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Naturkul i skogen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Skolförberedande arbete</a:t>
                      </a:r>
                    </a:p>
                    <a:p>
                      <a:r>
                        <a:rPr lang="sv-SE" dirty="0" err="1"/>
                        <a:t>Väpplarna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314182"/>
                  </a:ext>
                </a:extLst>
              </a:tr>
              <a:tr h="1323296">
                <a:tc>
                  <a:txBody>
                    <a:bodyPr/>
                    <a:lstStyle/>
                    <a:p>
                      <a:r>
                        <a:rPr lang="sv-SE" dirty="0"/>
                        <a:t>Katterna </a:t>
                      </a:r>
                    </a:p>
                    <a:p>
                      <a:r>
                        <a:rPr lang="sv-SE" dirty="0"/>
                        <a:t>Födda 2017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Mattekul i skogen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Vi arbetar med </a:t>
                      </a:r>
                    </a:p>
                    <a:p>
                      <a:r>
                        <a:rPr lang="sv-SE" dirty="0"/>
                        <a:t>Bornholms – </a:t>
                      </a:r>
                    </a:p>
                    <a:p>
                      <a:r>
                        <a:rPr lang="sv-SE" dirty="0"/>
                        <a:t>modellen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Rörelseonsdag 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Naturkul i skogen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Utevistelse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194359"/>
                  </a:ext>
                </a:extLst>
              </a:tr>
              <a:tr h="1323296">
                <a:tc>
                  <a:txBody>
                    <a:bodyPr/>
                    <a:lstStyle/>
                    <a:p>
                      <a:r>
                        <a:rPr lang="sv-SE" dirty="0"/>
                        <a:t>Kråkorna </a:t>
                      </a:r>
                    </a:p>
                    <a:p>
                      <a:r>
                        <a:rPr lang="sv-SE" dirty="0"/>
                        <a:t>Födda 2018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Mattekul i skogen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Naturkul i skogen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Rörelseonsdag 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Språkutvecklande aktivitet och utevistelse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Utevistelse</a:t>
                      </a:r>
                    </a:p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109688"/>
                  </a:ext>
                </a:extLst>
              </a:tr>
              <a:tr h="1323296">
                <a:tc>
                  <a:txBody>
                    <a:bodyPr/>
                    <a:lstStyle/>
                    <a:p>
                      <a:r>
                        <a:rPr lang="sv-SE" dirty="0"/>
                        <a:t>Kottarna </a:t>
                      </a:r>
                    </a:p>
                    <a:p>
                      <a:r>
                        <a:rPr lang="sv-SE" dirty="0"/>
                        <a:t>Födda 2019/2020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Projekt Babblarna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Utevistelse på gården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Rörelseonsdag 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Språkutvecklande aktivitet och utevistelse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Utevistelse</a:t>
                      </a:r>
                    </a:p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207056"/>
                  </a:ext>
                </a:extLst>
              </a:tr>
            </a:tbl>
          </a:graphicData>
        </a:graphic>
      </p:graphicFrame>
      <p:pic>
        <p:nvPicPr>
          <p:cNvPr id="7" name="Bildobjekt 5">
            <a:extLst>
              <a:ext uri="{FF2B5EF4-FFF2-40B4-BE49-F238E27FC236}">
                <a16:creationId xmlns:a16="http://schemas.microsoft.com/office/drawing/2014/main" id="{2A070423-A64D-484E-85CF-7BEF61707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44" y="1715219"/>
            <a:ext cx="632797" cy="5515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objekt 6">
            <a:extLst>
              <a:ext uri="{FF2B5EF4-FFF2-40B4-BE49-F238E27FC236}">
                <a16:creationId xmlns:a16="http://schemas.microsoft.com/office/drawing/2014/main" id="{5B5DF1D6-05FF-4DBA-A380-A018D17A0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90" y="2999332"/>
            <a:ext cx="558151" cy="6175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dobjekt 4">
            <a:extLst>
              <a:ext uri="{FF2B5EF4-FFF2-40B4-BE49-F238E27FC236}">
                <a16:creationId xmlns:a16="http://schemas.microsoft.com/office/drawing/2014/main" id="{55AA971C-E361-4A38-8759-F5EBE18BF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90" y="5632125"/>
            <a:ext cx="558151" cy="7150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dobjekt 9" descr="En bild som visar utomhus, fågel, gräs, djur&#10;&#10;Automatiskt genererad beskrivning">
            <a:extLst>
              <a:ext uri="{FF2B5EF4-FFF2-40B4-BE49-F238E27FC236}">
                <a16:creationId xmlns:a16="http://schemas.microsoft.com/office/drawing/2014/main" id="{3829069D-84A1-426E-896E-AACBB59149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797475" y="4310540"/>
            <a:ext cx="632797" cy="6327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27311006"/>
      </p:ext>
    </p:extLst>
  </p:cSld>
  <p:clrMapOvr>
    <a:masterClrMapping/>
  </p:clrMapOvr>
</p:sld>
</file>

<file path=ppt/theme/theme1.xml><?xml version="1.0" encoding="utf-8"?>
<a:theme xmlns:a="http://schemas.openxmlformats.org/drawingml/2006/main" name="Grund">
  <a:themeElements>
    <a:clrScheme name="Grun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Grun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run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TM03457444[[fn=Grund]]</Template>
  <TotalTime>15</TotalTime>
  <Words>68</Words>
  <Application>Microsoft Office PowerPoint</Application>
  <PresentationFormat>Bredbild</PresentationFormat>
  <Paragraphs>38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Corbel</vt:lpstr>
      <vt:lpstr>Grund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vilhelmssons</dc:creator>
  <cp:lastModifiedBy>vilhelmssons</cp:lastModifiedBy>
  <cp:revision>6</cp:revision>
  <cp:lastPrinted>2020-10-19T12:24:06Z</cp:lastPrinted>
  <dcterms:created xsi:type="dcterms:W3CDTF">2020-05-06T13:42:45Z</dcterms:created>
  <dcterms:modified xsi:type="dcterms:W3CDTF">2021-04-29T07:44:52Z</dcterms:modified>
</cp:coreProperties>
</file>